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notesMasterIdLst>
    <p:notesMasterId r:id="rId3"/>
  </p:notesMasterIdLst>
  <p:sldIdLst>
    <p:sldId id="256" r:id="rId2"/>
  </p:sldIdLst>
  <p:sldSz cx="25199975" cy="3599973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9" userDrawn="1">
          <p15:clr>
            <a:srgbClr val="A4A3A4"/>
          </p15:clr>
        </p15:guide>
        <p15:guide id="2" pos="7087" userDrawn="1">
          <p15:clr>
            <a:srgbClr val="A4A3A4"/>
          </p15:clr>
        </p15:guide>
        <p15:guide id="3" orient="horz" pos="11339" userDrawn="1">
          <p15:clr>
            <a:srgbClr val="A4A3A4"/>
          </p15:clr>
        </p15:guide>
        <p15:guide id="4" pos="793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ktor" initials="V" lastIdx="1" clrIdx="0">
    <p:extLst>
      <p:ext uri="{19B8F6BF-5375-455C-9EA6-DF929625EA0E}">
        <p15:presenceInfo xmlns:p15="http://schemas.microsoft.com/office/powerpoint/2012/main" userId="Vik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D2D"/>
    <a:srgbClr val="3333CC"/>
    <a:srgbClr val="336699"/>
    <a:srgbClr val="FF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72" autoAdjust="0"/>
    <p:restoredTop sz="93387" autoAdjust="0"/>
  </p:normalViewPr>
  <p:slideViewPr>
    <p:cSldViewPr>
      <p:cViewPr varScale="1">
        <p:scale>
          <a:sx n="21" d="100"/>
          <a:sy n="21" d="100"/>
        </p:scale>
        <p:origin x="3576" y="144"/>
      </p:cViewPr>
      <p:guideLst>
        <p:guide orient="horz" pos="9129"/>
        <p:guide pos="7087"/>
        <p:guide orient="horz" pos="11339"/>
        <p:guide pos="7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B1F8662D-CEFC-4A1C-AE17-19F79E476936}" type="datetimeFigureOut">
              <a:rPr lang="sk-SK" smtClean="0"/>
              <a:t>25. 4. 2025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2227263" y="1241425"/>
            <a:ext cx="23431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924" y="4777745"/>
            <a:ext cx="5437827" cy="3908064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3663AFA5-94B4-45D7-AD23-9D5124B4AF0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6378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9468" rtl="0" eaLnBrk="1" latinLnBrk="0" hangingPunct="1">
      <a:defRPr sz="1010" kern="1200">
        <a:solidFill>
          <a:schemeClr val="tx1"/>
        </a:solidFill>
        <a:latin typeface="+mn-lt"/>
        <a:ea typeface="+mn-ea"/>
        <a:cs typeface="+mn-cs"/>
      </a:defRPr>
    </a:lvl1pPr>
    <a:lvl2pPr marL="384734" algn="l" defTabSz="769468" rtl="0" eaLnBrk="1" latinLnBrk="0" hangingPunct="1">
      <a:defRPr sz="1010" kern="1200">
        <a:solidFill>
          <a:schemeClr val="tx1"/>
        </a:solidFill>
        <a:latin typeface="+mn-lt"/>
        <a:ea typeface="+mn-ea"/>
        <a:cs typeface="+mn-cs"/>
      </a:defRPr>
    </a:lvl2pPr>
    <a:lvl3pPr marL="769468" algn="l" defTabSz="769468" rtl="0" eaLnBrk="1" latinLnBrk="0" hangingPunct="1">
      <a:defRPr sz="1010" kern="1200">
        <a:solidFill>
          <a:schemeClr val="tx1"/>
        </a:solidFill>
        <a:latin typeface="+mn-lt"/>
        <a:ea typeface="+mn-ea"/>
        <a:cs typeface="+mn-cs"/>
      </a:defRPr>
    </a:lvl3pPr>
    <a:lvl4pPr marL="1154201" algn="l" defTabSz="769468" rtl="0" eaLnBrk="1" latinLnBrk="0" hangingPunct="1">
      <a:defRPr sz="1010" kern="1200">
        <a:solidFill>
          <a:schemeClr val="tx1"/>
        </a:solidFill>
        <a:latin typeface="+mn-lt"/>
        <a:ea typeface="+mn-ea"/>
        <a:cs typeface="+mn-cs"/>
      </a:defRPr>
    </a:lvl4pPr>
    <a:lvl5pPr marL="1538935" algn="l" defTabSz="769468" rtl="0" eaLnBrk="1" latinLnBrk="0" hangingPunct="1">
      <a:defRPr sz="1010" kern="1200">
        <a:solidFill>
          <a:schemeClr val="tx1"/>
        </a:solidFill>
        <a:latin typeface="+mn-lt"/>
        <a:ea typeface="+mn-ea"/>
        <a:cs typeface="+mn-cs"/>
      </a:defRPr>
    </a:lvl5pPr>
    <a:lvl6pPr marL="1923669" algn="l" defTabSz="769468" rtl="0" eaLnBrk="1" latinLnBrk="0" hangingPunct="1">
      <a:defRPr sz="1010" kern="1200">
        <a:solidFill>
          <a:schemeClr val="tx1"/>
        </a:solidFill>
        <a:latin typeface="+mn-lt"/>
        <a:ea typeface="+mn-ea"/>
        <a:cs typeface="+mn-cs"/>
      </a:defRPr>
    </a:lvl6pPr>
    <a:lvl7pPr marL="2308403" algn="l" defTabSz="769468" rtl="0" eaLnBrk="1" latinLnBrk="0" hangingPunct="1">
      <a:defRPr sz="1010" kern="1200">
        <a:solidFill>
          <a:schemeClr val="tx1"/>
        </a:solidFill>
        <a:latin typeface="+mn-lt"/>
        <a:ea typeface="+mn-ea"/>
        <a:cs typeface="+mn-cs"/>
      </a:defRPr>
    </a:lvl7pPr>
    <a:lvl8pPr marL="2693137" algn="l" defTabSz="769468" rtl="0" eaLnBrk="1" latinLnBrk="0" hangingPunct="1">
      <a:defRPr sz="1010" kern="1200">
        <a:solidFill>
          <a:schemeClr val="tx1"/>
        </a:solidFill>
        <a:latin typeface="+mn-lt"/>
        <a:ea typeface="+mn-ea"/>
        <a:cs typeface="+mn-cs"/>
      </a:defRPr>
    </a:lvl8pPr>
    <a:lvl9pPr marL="3077870" algn="l" defTabSz="769468" rtl="0" eaLnBrk="1" latinLnBrk="0" hangingPunct="1">
      <a:defRPr sz="101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>
          <a:xfrm>
            <a:off x="2227263" y="1241425"/>
            <a:ext cx="2343150" cy="3349625"/>
          </a:xfrm>
        </p:spPr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3AFA5-94B4-45D7-AD23-9D5124B4AF09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964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51D724-34CD-4AA3-8C41-C477CD8E7D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A16CB-1A0E-4DB0-84AF-CF326986AB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3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9C972-FA62-4961-BFAD-B536023F9F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8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699479-F538-4BD5-A5BD-953B3ADB6D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3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A383C-B9EC-4577-8045-F8C69D820C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0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DF995B-837F-4F7C-AA7E-A23587AFD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5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ED4FB-DBF3-4A72-B859-57826C13FB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4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ECE0C-CFDE-466E-8535-6E178E1A1C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1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BCE6E-41EB-4BEF-BBDD-DADDA2319B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86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9357B-B295-488E-9060-0E9C95480B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60F46-A001-4407-9B0A-D730A1A1F8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5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699479-F538-4BD5-A5BD-953B3ADB6D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599254" y="5278600"/>
            <a:ext cx="23887933" cy="2368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81394" tIns="40699" rIns="81394" bIns="40699" anchor="t" anchorCtr="0"/>
          <a:lstStyle/>
          <a:p>
            <a:pPr algn="ctr">
              <a:spcAft>
                <a:spcPts val="1200"/>
              </a:spcAft>
            </a:pPr>
            <a:r>
              <a:rPr lang="en-US" sz="4800" b="1" cap="all">
                <a:latin typeface="Arial" panose="020B0604020202020204" pitchFamily="34" charset="0"/>
                <a:ea typeface="Times New Roman" panose="02020603050405020304" pitchFamily="18" charset="0"/>
              </a:rPr>
              <a:t>NÁZOV</a:t>
            </a:r>
            <a:endParaRPr lang="sk-SK" sz="4800" b="1" cap="all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endParaRPr lang="sk-SK" sz="3600" dirty="0"/>
          </a:p>
          <a:p>
            <a:pPr algn="ctr">
              <a:spcAft>
                <a:spcPts val="1200"/>
              </a:spcAft>
            </a:pPr>
            <a:r>
              <a:rPr lang="sk-SK" sz="3600" dirty="0"/>
              <a:t>Autor/i (pracovisko)</a:t>
            </a:r>
          </a:p>
        </p:txBody>
      </p:sp>
      <p:sp>
        <p:nvSpPr>
          <p:cNvPr id="100" name="Text Box 60"/>
          <p:cNvSpPr txBox="1">
            <a:spLocks noChangeArrowheads="1"/>
          </p:cNvSpPr>
          <p:nvPr/>
        </p:nvSpPr>
        <p:spPr bwMode="auto">
          <a:xfrm>
            <a:off x="599254" y="8688950"/>
            <a:ext cx="23887931" cy="221499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243346" tIns="243346" rIns="243346" bIns="243346">
            <a:spAutoFit/>
          </a:bodyPr>
          <a:lstStyle>
            <a:defPPr>
              <a:defRPr lang="en-US"/>
            </a:defPPr>
            <a:lvl1pPr algn="just">
              <a:defRPr sz="24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sk-SK" sz="4000" dirty="0">
                <a:latin typeface="Arial" panose="020B0604020202020204" pitchFamily="34" charset="0"/>
                <a:cs typeface="Arial" panose="020B0604020202020204" pitchFamily="34" charset="0"/>
              </a:rPr>
              <a:t>Názov</a:t>
            </a:r>
            <a:endParaRPr lang="sk-SK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36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3600" b="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</a:p>
        </p:txBody>
      </p:sp>
      <p:sp>
        <p:nvSpPr>
          <p:cNvPr id="8" name="Obdĺžnik 7"/>
          <p:cNvSpPr/>
          <p:nvPr/>
        </p:nvSpPr>
        <p:spPr>
          <a:xfrm>
            <a:off x="10511755" y="944598"/>
            <a:ext cx="139754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3600" dirty="0">
                <a:latin typeface="Arial" panose="020B0604020202020204" pitchFamily="34" charset="0"/>
                <a:cs typeface="Arial" panose="020B0604020202020204" pitchFamily="34" charset="0"/>
              </a:rPr>
              <a:t>28. medzinárodná vedecká konferencia</a:t>
            </a:r>
            <a:r>
              <a:rPr lang="sk-SK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sk-SK" sz="3600" b="1" dirty="0">
                <a:latin typeface="Arial" panose="020B0604020202020204" pitchFamily="34" charset="0"/>
                <a:cs typeface="Arial" panose="020B0604020202020204" pitchFamily="34" charset="0"/>
              </a:rPr>
              <a:t>Riešenie krízových situácií v špecifickom prostredí</a:t>
            </a:r>
          </a:p>
          <a:p>
            <a:pPr algn="r"/>
            <a:r>
              <a:rPr lang="sk-SK" sz="3600" dirty="0">
                <a:latin typeface="Arial" panose="020B0604020202020204" pitchFamily="34" charset="0"/>
                <a:cs typeface="Arial" panose="020B0604020202020204" pitchFamily="34" charset="0"/>
              </a:rPr>
              <a:t> Žilina, 15 .- 16. október 2025</a:t>
            </a:r>
            <a:endParaRPr lang="sk-SK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BlokTextu 145"/>
          <p:cNvSpPr txBox="1"/>
          <p:nvPr/>
        </p:nvSpPr>
        <p:spPr>
          <a:xfrm>
            <a:off x="432999" y="33684544"/>
            <a:ext cx="24054186" cy="1223412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  <a:spcAft>
                <a:spcPts val="300"/>
              </a:spcAft>
            </a:pPr>
            <a:r>
              <a:rPr 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POĎAKOVANIE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800"/>
              </a:spcBef>
              <a:spcAft>
                <a:spcPts val="300"/>
              </a:spcAft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dĺžnik 30"/>
          <p:cNvSpPr/>
          <p:nvPr/>
        </p:nvSpPr>
        <p:spPr>
          <a:xfrm>
            <a:off x="407838" y="21842307"/>
            <a:ext cx="240793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/>
          </a:p>
          <a:p>
            <a:pPr algn="just"/>
            <a:endParaRPr lang="sk-SK" sz="2400" dirty="0"/>
          </a:p>
          <a:p>
            <a:pPr algn="just"/>
            <a:endParaRPr lang="sk-SK" sz="2400" dirty="0"/>
          </a:p>
        </p:txBody>
      </p:sp>
      <p:pic>
        <p:nvPicPr>
          <p:cNvPr id="2049" name="Picture 1" descr="FBI_H_S_sk_c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6" y="125444"/>
            <a:ext cx="10177907" cy="339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Poster_EDU24_Studená,Kováčová_final</Template>
  <TotalTime>87</TotalTime>
  <Words>32</Words>
  <Application>Microsoft Office PowerPoint</Application>
  <PresentationFormat>Vlastná</PresentationFormat>
  <Paragraphs>13</Paragraphs>
  <Slides>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Jana Studená</dc:creator>
  <dc:description>To order poster prints visit us at www.genigraphics.com</dc:description>
  <cp:lastModifiedBy>Valéria Moricová</cp:lastModifiedBy>
  <cp:revision>19</cp:revision>
  <cp:lastPrinted>2025-04-25T05:50:31Z</cp:lastPrinted>
  <dcterms:created xsi:type="dcterms:W3CDTF">2024-06-04T10:30:17Z</dcterms:created>
  <dcterms:modified xsi:type="dcterms:W3CDTF">2025-04-25T05:52:01Z</dcterms:modified>
</cp:coreProperties>
</file>